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72" r:id="rId8"/>
    <p:sldId id="273" r:id="rId9"/>
    <p:sldId id="274" r:id="rId10"/>
    <p:sldId id="271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75" r:id="rId20"/>
    <p:sldId id="270" r:id="rId21"/>
    <p:sldId id="286" r:id="rId22"/>
    <p:sldId id="277" r:id="rId23"/>
    <p:sldId id="276" r:id="rId24"/>
    <p:sldId id="259" r:id="rId25"/>
    <p:sldId id="263" r:id="rId26"/>
    <p:sldId id="262" r:id="rId27"/>
    <p:sldId id="267" r:id="rId28"/>
    <p:sldId id="268" r:id="rId29"/>
    <p:sldId id="269" r:id="rId30"/>
    <p:sldId id="287" r:id="rId31"/>
    <p:sldId id="260" r:id="rId32"/>
    <p:sldId id="288" r:id="rId3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1" autoAdjust="0"/>
    <p:restoredTop sz="94660"/>
  </p:normalViewPr>
  <p:slideViewPr>
    <p:cSldViewPr snapToGrid="0">
      <p:cViewPr varScale="1">
        <p:scale>
          <a:sx n="78" d="100"/>
          <a:sy n="78" d="100"/>
        </p:scale>
        <p:origin x="29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FC84C-3D07-6769-2172-822C5F06F0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CAEABF-6D7A-8CE3-074B-00F55DB588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9249D-2561-BF23-93F6-1D57BDB7F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EC96F-087D-B3EB-02AA-181E6D694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5F67D-CF3B-7149-5216-F149F0280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57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3B57A-5FB7-0BC5-39B0-E7D396881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63DF13-7BAD-3F8C-F855-374D99CBB5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73674-62B2-E90A-70A8-71422E311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0062C-A46D-13CA-5B78-7823512E2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B77FF-F74C-9F18-6B2A-2BD884214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009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DC9BE5-9F27-A1EB-6933-D296407A4B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E4CBE3-7896-FE9A-4547-CFBA602A6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B29BD-4E90-00FB-AF52-E74F4634E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24AD6-B8AC-1891-7FAF-C81941DD8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ECAEF-BF02-A447-DAE0-A16F11B8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8436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DE359-26E0-1B25-A26D-A2BF8ECDC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A82AF-4B10-8AFC-5937-930FBA263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B96BA-CFF4-2188-27D3-4B7359347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6796B-C8DE-CFCC-7058-AC844685B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C5BEB-CDD1-50E8-E634-B33C8E9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919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593BC-0B43-8843-A77F-7C0351AD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9FE23-25F0-D865-643B-2884D8797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09375-B13B-57D4-08DE-3A5154D8F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234CB-E97E-A019-A45C-FC8B664F3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7C915-42CD-7EE2-C94C-A2FBB69CF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0468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FD121-1ABA-EBD0-89B8-D3EF8E72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A4A9B-0DE8-8487-06D6-6FAAE31D4A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196BF3-F019-D163-4A15-CE24A5AC29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8C67A-EF4B-7818-1783-A79B0208D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776346-2581-3170-12CE-F3B09AB69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56FBA-5F87-0038-25B5-8452F122A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3355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2CBEB-EAFE-6BC4-8BE2-DCD4C1856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B43301-12FA-4632-8E63-DD54541EE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5FBD2-F58B-9623-7BC4-171A8099DD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82C980-DA10-54B0-A86E-A36DD9BA37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F64E91-ADC5-55C6-6087-140CF44958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64382-14CE-731B-858A-7AD2159FA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F0C276-0F80-C06A-AC1D-B308141FF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E4A19B-6DF8-1FD0-D836-C37EC3253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5350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17FD-C325-EEF6-90B5-2C4DC6333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CD9CF4-BC21-425A-D0B6-B1D1E892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DE736B-E2AA-EDED-257D-25361AFB3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C98E4F-65F5-1693-B2B4-012B3B6E7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6099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713BDA-E4DE-A86A-FAEE-565175710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762588-0537-C8BC-4E2B-98614BC00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8E07DA-25E4-A898-D8EE-DEA494C0A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9327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45F4C-F9A0-8C95-26C6-6677528D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283C6-AB69-48D6-9E09-4329ACB7E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9B8682-88A2-C5C1-825A-58EB75D863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90A56-4B9F-5CA4-DB4A-20AA6169F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6876E2-B10F-40D7-1A09-2933712B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1ED26D-5BC3-259A-6FDE-7E17E889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8426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E5AC8-4921-3552-696C-5A4D9B526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097D43-A263-4396-F216-83CF5A4F13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45E3C3-BE88-1BDF-BD1D-A6BE3D135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3BD7BE-80E2-0D3C-382B-423C19FA9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00F20-FD3D-DFB5-9A1B-AFC8D6673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0B242-314B-AF84-0471-629E45B46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28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2B53C0-CB30-7DEF-97B5-9C849F63F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EC6AC-9432-620A-FA3A-D05991FB8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8031BD-E17D-834C-3520-71C6CF3977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F25B5-3133-4448-A2D0-7ACE0763D5DE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0C463-8D61-78E4-F8C2-C7238A710B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C5C5F-2059-572D-ECFF-51410EA7B3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536B9-0322-4FB6-8048-41A1078F55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8402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3C341-038C-D6BD-54C6-615F32986D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Installing</a:t>
            </a:r>
            <a:r>
              <a:rPr lang="fr-FR" dirty="0"/>
              <a:t> </a:t>
            </a:r>
            <a:r>
              <a:rPr lang="fr-FR" dirty="0" err="1"/>
              <a:t>Jupyter</a:t>
            </a:r>
            <a:r>
              <a:rPr lang="fr-FR" dirty="0"/>
              <a:t> Notebook for Spark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A4F683-3F25-18BF-C16A-BAA07F9E6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6316"/>
            <a:ext cx="9144000" cy="1655762"/>
          </a:xfrm>
        </p:spPr>
        <p:txBody>
          <a:bodyPr/>
          <a:lstStyle/>
          <a:p>
            <a:r>
              <a:rPr lang="fr-FR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1710634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C48A5-0E4C-7C04-AC8E-2ABDCE635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355" y="-4404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Jupyter</a:t>
            </a:r>
            <a:r>
              <a:rPr lang="fr-FR" dirty="0"/>
              <a:t> Kernel(s)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E859623-827C-03E6-A5D5-CA65AE234399}"/>
              </a:ext>
            </a:extLst>
          </p:cNvPr>
          <p:cNvSpPr/>
          <p:nvPr/>
        </p:nvSpPr>
        <p:spPr>
          <a:xfrm rot="5400000">
            <a:off x="504964" y="2874260"/>
            <a:ext cx="827964" cy="3366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58F333-C401-D4C8-534A-CFC02D51675C}"/>
              </a:ext>
            </a:extLst>
          </p:cNvPr>
          <p:cNvSpPr txBox="1"/>
          <p:nvPr/>
        </p:nvSpPr>
        <p:spPr>
          <a:xfrm>
            <a:off x="380337" y="1531873"/>
            <a:ext cx="12732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to </a:t>
            </a:r>
            <a:r>
              <a:rPr lang="fr-FR" sz="2000" dirty="0" err="1"/>
              <a:t>execute</a:t>
            </a:r>
            <a:br>
              <a:rPr lang="fr-FR" sz="2000" dirty="0"/>
            </a:br>
            <a:r>
              <a:rPr lang="fr-FR" sz="2000" b="1" dirty="0"/>
              <a:t>python</a:t>
            </a:r>
          </a:p>
          <a:p>
            <a:r>
              <a:rPr lang="fr-FR" sz="2000" dirty="0"/>
              <a:t>&gt;&gt;&gt; 1+1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0D92B3-C2F5-4A7B-6CB1-AE20E4170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75" y="4095220"/>
            <a:ext cx="1928263" cy="10960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92CD57-F922-B33B-521F-451FC77AADFB}"/>
              </a:ext>
            </a:extLst>
          </p:cNvPr>
          <p:cNvSpPr txBox="1"/>
          <p:nvPr/>
        </p:nvSpPr>
        <p:spPr>
          <a:xfrm>
            <a:off x="90982" y="3689445"/>
            <a:ext cx="2039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ipykernel</a:t>
            </a:r>
            <a:r>
              <a:rPr lang="fr-FR" dirty="0"/>
              <a:t>   (</a:t>
            </a:r>
            <a:r>
              <a:rPr lang="fr-FR" dirty="0" err="1"/>
              <a:t>built-in</a:t>
            </a:r>
            <a:r>
              <a:rPr lang="fr-FR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F31526-639B-4920-F352-F62DD166F606}"/>
              </a:ext>
            </a:extLst>
          </p:cNvPr>
          <p:cNvSpPr txBox="1"/>
          <p:nvPr/>
        </p:nvSpPr>
        <p:spPr>
          <a:xfrm>
            <a:off x="2324403" y="1531873"/>
            <a:ext cx="21550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to </a:t>
            </a:r>
            <a:r>
              <a:rPr lang="fr-FR" sz="2000" dirty="0" err="1"/>
              <a:t>execute</a:t>
            </a:r>
            <a:r>
              <a:rPr lang="fr-FR" sz="2000" dirty="0"/>
              <a:t> </a:t>
            </a:r>
            <a:br>
              <a:rPr lang="fr-FR" sz="2000" dirty="0"/>
            </a:br>
            <a:r>
              <a:rPr lang="fr-FR" sz="2000" b="1" dirty="0" err="1"/>
              <a:t>spark</a:t>
            </a:r>
            <a:r>
              <a:rPr lang="fr-FR" sz="2000" b="1" dirty="0"/>
              <a:t> python code</a:t>
            </a:r>
          </a:p>
          <a:p>
            <a:r>
              <a:rPr lang="fr-FR" sz="2000" dirty="0"/>
              <a:t>&gt;&gt;&gt; </a:t>
            </a:r>
            <a:r>
              <a:rPr lang="fr-FR" sz="2000" dirty="0" err="1"/>
              <a:t>spark.sql</a:t>
            </a:r>
            <a:r>
              <a:rPr lang="fr-FR" sz="2000" dirty="0"/>
              <a:t>("...")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CD001DB-122F-86BC-37F2-2E645CAB9D4F}"/>
              </a:ext>
            </a:extLst>
          </p:cNvPr>
          <p:cNvSpPr/>
          <p:nvPr/>
        </p:nvSpPr>
        <p:spPr>
          <a:xfrm rot="5400000">
            <a:off x="2946829" y="2874260"/>
            <a:ext cx="827964" cy="3366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CC1FC-1B09-7CCD-3373-528E916D19AB}"/>
              </a:ext>
            </a:extLst>
          </p:cNvPr>
          <p:cNvSpPr txBox="1"/>
          <p:nvPr/>
        </p:nvSpPr>
        <p:spPr>
          <a:xfrm>
            <a:off x="2829371" y="3729709"/>
            <a:ext cx="1171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pyspark</a:t>
            </a:r>
            <a:r>
              <a:rPr lang="fr-FR" b="1" dirty="0"/>
              <a:t> ...</a:t>
            </a:r>
            <a:endParaRPr lang="fr-F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9DB361-AA24-335A-0A5D-7FAD6408C22E}"/>
              </a:ext>
            </a:extLst>
          </p:cNvPr>
          <p:cNvSpPr txBox="1"/>
          <p:nvPr/>
        </p:nvSpPr>
        <p:spPr>
          <a:xfrm>
            <a:off x="9572408" y="1531873"/>
            <a:ext cx="18166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to </a:t>
            </a:r>
            <a:r>
              <a:rPr lang="fr-FR" sz="2000" dirty="0" err="1"/>
              <a:t>execute</a:t>
            </a:r>
            <a:r>
              <a:rPr lang="fr-FR" sz="2000" dirty="0"/>
              <a:t> </a:t>
            </a:r>
            <a:br>
              <a:rPr lang="fr-FR" sz="2000" dirty="0"/>
            </a:br>
            <a:r>
              <a:rPr lang="fr-FR" sz="2000" b="1" dirty="0"/>
              <a:t>scala </a:t>
            </a:r>
            <a:r>
              <a:rPr lang="fr-FR" sz="2000" dirty="0"/>
              <a:t>(no </a:t>
            </a:r>
            <a:r>
              <a:rPr lang="fr-FR" sz="2000" dirty="0" err="1"/>
              <a:t>spark</a:t>
            </a:r>
            <a:r>
              <a:rPr lang="fr-FR" sz="2000" dirty="0"/>
              <a:t>)</a:t>
            </a:r>
          </a:p>
          <a:p>
            <a:r>
              <a:rPr lang="fr-FR" sz="2000" dirty="0"/>
              <a:t>scala&gt; 1+1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D9F490E-9B06-7C6F-C737-B16B70C72DB3}"/>
              </a:ext>
            </a:extLst>
          </p:cNvPr>
          <p:cNvSpPr/>
          <p:nvPr/>
        </p:nvSpPr>
        <p:spPr>
          <a:xfrm rot="5400000">
            <a:off x="9867880" y="2874260"/>
            <a:ext cx="827964" cy="3366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D6A0D4-A271-11F2-7F42-CA63568C38DA}"/>
              </a:ext>
            </a:extLst>
          </p:cNvPr>
          <p:cNvSpPr txBox="1"/>
          <p:nvPr/>
        </p:nvSpPr>
        <p:spPr>
          <a:xfrm>
            <a:off x="7333407" y="3569826"/>
            <a:ext cx="1500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spylon</a:t>
            </a:r>
            <a:r>
              <a:rPr lang="fr-FR" b="1" dirty="0"/>
              <a:t>  </a:t>
            </a:r>
            <a:r>
              <a:rPr lang="fr-FR" dirty="0"/>
              <a:t>kernel</a:t>
            </a:r>
          </a:p>
          <a:p>
            <a:r>
              <a:rPr lang="fr-FR" dirty="0"/>
              <a:t>(</a:t>
            </a:r>
            <a:r>
              <a:rPr lang="fr-FR" dirty="0" err="1"/>
              <a:t>deprecated</a:t>
            </a:r>
            <a:r>
              <a:rPr lang="fr-FR" dirty="0"/>
              <a:t>?)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E9F8A5-C71E-8E0D-53EB-923AD39D27AC}"/>
              </a:ext>
            </a:extLst>
          </p:cNvPr>
          <p:cNvSpPr txBox="1"/>
          <p:nvPr/>
        </p:nvSpPr>
        <p:spPr>
          <a:xfrm>
            <a:off x="9572408" y="3611293"/>
            <a:ext cx="1600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almond</a:t>
            </a:r>
            <a:r>
              <a:rPr lang="fr-FR" b="1" dirty="0"/>
              <a:t>  </a:t>
            </a:r>
            <a:r>
              <a:rPr lang="fr-FR" dirty="0"/>
              <a:t>kernel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5C2E269C-4B2B-0691-F468-0B508A71B228}"/>
              </a:ext>
            </a:extLst>
          </p:cNvPr>
          <p:cNvSpPr/>
          <p:nvPr/>
        </p:nvSpPr>
        <p:spPr>
          <a:xfrm rot="5400000">
            <a:off x="10017469" y="5482484"/>
            <a:ext cx="646332" cy="3366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4F5A23-DE38-10D4-A10B-3C467937A57B}"/>
              </a:ext>
            </a:extLst>
          </p:cNvPr>
          <p:cNvSpPr txBox="1"/>
          <p:nvPr/>
        </p:nvSpPr>
        <p:spPr>
          <a:xfrm>
            <a:off x="7095485" y="1535254"/>
            <a:ext cx="24219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to </a:t>
            </a:r>
            <a:r>
              <a:rPr lang="fr-FR" sz="2000" dirty="0" err="1"/>
              <a:t>execute</a:t>
            </a:r>
            <a:r>
              <a:rPr lang="fr-FR" sz="2000" dirty="0"/>
              <a:t> </a:t>
            </a:r>
            <a:br>
              <a:rPr lang="fr-FR" sz="2000" dirty="0"/>
            </a:br>
            <a:r>
              <a:rPr lang="fr-FR" sz="2000" b="1" dirty="0" err="1"/>
              <a:t>spark</a:t>
            </a:r>
            <a:r>
              <a:rPr lang="fr-FR" sz="2000" dirty="0"/>
              <a:t> </a:t>
            </a:r>
            <a:r>
              <a:rPr lang="fr-FR" sz="2000" b="1" dirty="0"/>
              <a:t>scala code</a:t>
            </a:r>
          </a:p>
          <a:p>
            <a:r>
              <a:rPr lang="fr-FR" sz="2000" dirty="0"/>
              <a:t>scala&gt; </a:t>
            </a:r>
            <a:r>
              <a:rPr lang="fr-FR" sz="2000" dirty="0" err="1"/>
              <a:t>spark.sql</a:t>
            </a:r>
            <a:r>
              <a:rPr lang="fr-FR" sz="2000" dirty="0"/>
              <a:t>("...")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ECFB9BD-7523-4D01-02DE-886CB1257770}"/>
              </a:ext>
            </a:extLst>
          </p:cNvPr>
          <p:cNvSpPr/>
          <p:nvPr/>
        </p:nvSpPr>
        <p:spPr>
          <a:xfrm rot="5400000">
            <a:off x="7566513" y="2877641"/>
            <a:ext cx="827964" cy="3366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61809C-9D94-BDFC-0F4D-7315375372C9}"/>
              </a:ext>
            </a:extLst>
          </p:cNvPr>
          <p:cNvSpPr txBox="1"/>
          <p:nvPr/>
        </p:nvSpPr>
        <p:spPr>
          <a:xfrm>
            <a:off x="9502608" y="6020137"/>
            <a:ext cx="2752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almond</a:t>
            </a:r>
            <a:r>
              <a:rPr lang="fr-FR" b="1" dirty="0"/>
              <a:t>  </a:t>
            </a:r>
            <a:r>
              <a:rPr lang="fr-FR" dirty="0"/>
              <a:t>kernel</a:t>
            </a:r>
            <a:br>
              <a:rPr lang="fr-FR" dirty="0"/>
            </a:br>
            <a:r>
              <a:rPr lang="fr-FR" dirty="0"/>
              <a:t>+ module "</a:t>
            </a:r>
            <a:r>
              <a:rPr lang="fr-FR" b="1" dirty="0" err="1"/>
              <a:t>almound-spark</a:t>
            </a:r>
            <a:r>
              <a:rPr lang="fr-FR" dirty="0"/>
              <a:t>"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F95102-755A-E2D0-13C2-C2F404C3DD76}"/>
              </a:ext>
            </a:extLst>
          </p:cNvPr>
          <p:cNvSpPr txBox="1"/>
          <p:nvPr/>
        </p:nvSpPr>
        <p:spPr>
          <a:xfrm>
            <a:off x="9502608" y="4311977"/>
            <a:ext cx="24219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to </a:t>
            </a:r>
            <a:r>
              <a:rPr lang="fr-FR" sz="2000" dirty="0" err="1"/>
              <a:t>execute</a:t>
            </a:r>
            <a:r>
              <a:rPr lang="fr-FR" sz="2000" dirty="0"/>
              <a:t> </a:t>
            </a:r>
            <a:br>
              <a:rPr lang="fr-FR" sz="2000" dirty="0"/>
            </a:br>
            <a:r>
              <a:rPr lang="fr-FR" sz="2000" b="1" dirty="0" err="1"/>
              <a:t>spark</a:t>
            </a:r>
            <a:r>
              <a:rPr lang="fr-FR" sz="2000" dirty="0"/>
              <a:t> </a:t>
            </a:r>
            <a:r>
              <a:rPr lang="fr-FR" sz="2000" b="1" dirty="0"/>
              <a:t>scala code</a:t>
            </a:r>
          </a:p>
          <a:p>
            <a:r>
              <a:rPr lang="fr-FR" sz="2000" dirty="0"/>
              <a:t>scala&gt; </a:t>
            </a:r>
            <a:r>
              <a:rPr lang="fr-FR" sz="2000" dirty="0" err="1"/>
              <a:t>spark.sql</a:t>
            </a:r>
            <a:r>
              <a:rPr lang="fr-FR" sz="2000" dirty="0"/>
              <a:t>("...")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4223EA-AAB4-3E73-A2AF-9498D2BA4913}"/>
              </a:ext>
            </a:extLst>
          </p:cNvPr>
          <p:cNvSpPr txBox="1"/>
          <p:nvPr/>
        </p:nvSpPr>
        <p:spPr>
          <a:xfrm>
            <a:off x="4847818" y="3729709"/>
            <a:ext cx="1384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toree</a:t>
            </a:r>
            <a:r>
              <a:rPr lang="fr-FR" b="1" dirty="0"/>
              <a:t>  </a:t>
            </a:r>
            <a:r>
              <a:rPr lang="fr-FR" dirty="0"/>
              <a:t>kernel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F36E3C-5E82-77C4-38A8-B238AC5B7487}"/>
              </a:ext>
            </a:extLst>
          </p:cNvPr>
          <p:cNvSpPr txBox="1"/>
          <p:nvPr/>
        </p:nvSpPr>
        <p:spPr>
          <a:xfrm>
            <a:off x="4586490" y="1531874"/>
            <a:ext cx="24219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to </a:t>
            </a:r>
            <a:r>
              <a:rPr lang="fr-FR" sz="2000" dirty="0" err="1"/>
              <a:t>execute</a:t>
            </a:r>
            <a:r>
              <a:rPr lang="fr-FR" sz="2000" dirty="0"/>
              <a:t> </a:t>
            </a:r>
            <a:br>
              <a:rPr lang="fr-FR" sz="2000" dirty="0"/>
            </a:br>
            <a:r>
              <a:rPr lang="fr-FR" sz="2000" b="1" dirty="0" err="1"/>
              <a:t>spark</a:t>
            </a:r>
            <a:r>
              <a:rPr lang="fr-FR" sz="2000" dirty="0"/>
              <a:t> </a:t>
            </a:r>
            <a:r>
              <a:rPr lang="fr-FR" sz="2000" b="1" dirty="0"/>
              <a:t>scala code</a:t>
            </a:r>
          </a:p>
          <a:p>
            <a:r>
              <a:rPr lang="fr-FR" sz="2000" dirty="0"/>
              <a:t>scala&gt; </a:t>
            </a:r>
            <a:r>
              <a:rPr lang="fr-FR" sz="2000" dirty="0" err="1"/>
              <a:t>spark.sql</a:t>
            </a:r>
            <a:r>
              <a:rPr lang="fr-FR" sz="2000" dirty="0"/>
              <a:t>("...")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6DFD2FA-84D1-E763-164C-7B52726A0F25}"/>
              </a:ext>
            </a:extLst>
          </p:cNvPr>
          <p:cNvSpPr/>
          <p:nvPr/>
        </p:nvSpPr>
        <p:spPr>
          <a:xfrm rot="5400000">
            <a:off x="5057518" y="2874261"/>
            <a:ext cx="827964" cy="3366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C0F1A2-DE4D-DC06-DC42-152BA5EB4F83}"/>
              </a:ext>
            </a:extLst>
          </p:cNvPr>
          <p:cNvSpPr txBox="1"/>
          <p:nvPr/>
        </p:nvSpPr>
        <p:spPr>
          <a:xfrm>
            <a:off x="4438335" y="4819808"/>
            <a:ext cx="28346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work</a:t>
            </a:r>
            <a:r>
              <a:rPr lang="fr-FR" dirty="0"/>
              <a:t> on </a:t>
            </a:r>
            <a:r>
              <a:rPr lang="fr-FR" dirty="0" err="1"/>
              <a:t>windows</a:t>
            </a:r>
            <a:endParaRPr lang="fr-FR" dirty="0"/>
          </a:p>
          <a:p>
            <a:r>
              <a:rPr lang="fr-FR" dirty="0"/>
              <a:t>support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spark</a:t>
            </a:r>
            <a:r>
              <a:rPr lang="fr-FR" dirty="0"/>
              <a:t> version 2</a:t>
            </a:r>
          </a:p>
        </p:txBody>
      </p:sp>
    </p:spTree>
    <p:extLst>
      <p:ext uri="{BB962C8B-B14F-4D97-AF65-F5344CB8AC3E}">
        <p14:creationId xmlns:p14="http://schemas.microsoft.com/office/powerpoint/2010/main" val="1647278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7D8D3-1F12-55E9-96BE-111637B1F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098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3 alternative :  Apache </a:t>
            </a:r>
            <a:r>
              <a:rPr lang="fr-FR" dirty="0" err="1"/>
              <a:t>Toree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6F9FD-9DB7-7D6A-F352-CAE923EC0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457" y="1397412"/>
            <a:ext cx="9007085" cy="540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119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872FA-410A-709A-DEA5-6AAF38948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099" y="1825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Install </a:t>
            </a:r>
            <a:r>
              <a:rPr lang="fr-FR" dirty="0" err="1"/>
              <a:t>Toree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1A60C5-81AE-1FCA-D809-7ABBD9B8C728}"/>
              </a:ext>
            </a:extLst>
          </p:cNvPr>
          <p:cNvSpPr txBox="1"/>
          <p:nvPr/>
        </p:nvSpPr>
        <p:spPr>
          <a:xfrm>
            <a:off x="1543438" y="2029282"/>
            <a:ext cx="976838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c:&gt; </a:t>
            </a:r>
            <a:r>
              <a:rPr lang="fr-FR" sz="3200" b="1" dirty="0" err="1"/>
              <a:t>pip</a:t>
            </a:r>
            <a:r>
              <a:rPr lang="fr-FR" sz="3200" b="1" dirty="0"/>
              <a:t> </a:t>
            </a:r>
            <a:r>
              <a:rPr lang="fr-FR" sz="3200" b="1" dirty="0" err="1"/>
              <a:t>install</a:t>
            </a:r>
            <a:r>
              <a:rPr lang="fr-FR" sz="3200" b="1" dirty="0"/>
              <a:t> </a:t>
            </a:r>
            <a:r>
              <a:rPr lang="fr-FR" sz="3200" b="1" dirty="0" err="1"/>
              <a:t>toree</a:t>
            </a:r>
            <a:endParaRPr lang="fr-FR" sz="3200" b="1" dirty="0"/>
          </a:p>
          <a:p>
            <a:endParaRPr lang="fr-FR" sz="3200" dirty="0"/>
          </a:p>
          <a:p>
            <a:r>
              <a:rPr lang="fr-FR" sz="3200" dirty="0"/>
              <a:t>c:&gt; </a:t>
            </a:r>
            <a:r>
              <a:rPr lang="en-US" sz="3200" b="1" dirty="0" err="1"/>
              <a:t>jupyter</a:t>
            </a:r>
            <a:r>
              <a:rPr lang="en-US" sz="3200" b="1" dirty="0"/>
              <a:t> </a:t>
            </a:r>
            <a:r>
              <a:rPr lang="en-US" sz="3200" b="1" dirty="0" err="1"/>
              <a:t>toree</a:t>
            </a:r>
            <a:r>
              <a:rPr lang="en-US" sz="3200" b="1" dirty="0"/>
              <a:t> install --</a:t>
            </a:r>
            <a:r>
              <a:rPr lang="en-US" sz="3200" b="1" dirty="0" err="1"/>
              <a:t>spark_home</a:t>
            </a:r>
            <a:r>
              <a:rPr lang="en-US" sz="3200" b="1" dirty="0"/>
              <a:t>=%SPARK_HOME%</a:t>
            </a:r>
            <a:endParaRPr lang="fr-FR" sz="3200" b="1" dirty="0"/>
          </a:p>
          <a:p>
            <a:endParaRPr lang="fr-FR" sz="3200" dirty="0"/>
          </a:p>
          <a:p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675924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4F593-8CF8-6F4C-E62B-0F8F817D9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Toree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8B34A5-7059-6161-E8D0-4255EF8FB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09" y="988076"/>
            <a:ext cx="7672158" cy="27397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747280-25DE-E799-8F40-9AD3629F0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410" y="3212322"/>
            <a:ext cx="9346113" cy="360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144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17671-5684-3F01-18C8-F2D0B7857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Check </a:t>
            </a:r>
            <a:r>
              <a:rPr lang="fr-FR" dirty="0" err="1"/>
              <a:t>Toree</a:t>
            </a:r>
            <a:r>
              <a:rPr lang="fr-FR" dirty="0"/>
              <a:t> </a:t>
            </a:r>
            <a:r>
              <a:rPr lang="fr-FR" dirty="0" err="1"/>
              <a:t>install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073355-CE9E-E30A-586D-CAC3A39ED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1834"/>
            <a:ext cx="12192000" cy="33850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E24F87-1B51-3147-5446-301BDFC009CF}"/>
              </a:ext>
            </a:extLst>
          </p:cNvPr>
          <p:cNvSpPr txBox="1"/>
          <p:nvPr/>
        </p:nvSpPr>
        <p:spPr>
          <a:xfrm>
            <a:off x="984081" y="1542367"/>
            <a:ext cx="609518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to check:</a:t>
            </a:r>
          </a:p>
          <a:p>
            <a:r>
              <a:rPr lang="fr-FR" sz="2400" dirty="0"/>
              <a:t>c:&gt;   </a:t>
            </a:r>
            <a:r>
              <a:rPr lang="fr-FR" sz="2400" b="1" dirty="0" err="1"/>
              <a:t>jupyter</a:t>
            </a:r>
            <a:r>
              <a:rPr lang="fr-FR" sz="2400" b="1" dirty="0"/>
              <a:t> </a:t>
            </a:r>
            <a:r>
              <a:rPr lang="fr-FR" sz="2400" b="1" dirty="0" err="1"/>
              <a:t>kernelspec</a:t>
            </a:r>
            <a:r>
              <a:rPr lang="fr-FR" sz="2400" b="1" dirty="0"/>
              <a:t> </a:t>
            </a:r>
            <a:r>
              <a:rPr lang="fr-FR" sz="2400" b="1" dirty="0" err="1"/>
              <a:t>list</a:t>
            </a:r>
            <a:endParaRPr lang="fr-FR" sz="24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D07438-3164-0111-B528-44EE9D5427AA}"/>
              </a:ext>
            </a:extLst>
          </p:cNvPr>
          <p:cNvSpPr/>
          <p:nvPr/>
        </p:nvSpPr>
        <p:spPr>
          <a:xfrm>
            <a:off x="190704" y="6029172"/>
            <a:ext cx="9637874" cy="337399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1132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5B386-78B5-B1D2-866E-83907DEE6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Toree</a:t>
            </a:r>
            <a:r>
              <a:rPr lang="fr-FR" dirty="0"/>
              <a:t> for </a:t>
            </a:r>
            <a:r>
              <a:rPr lang="fr-FR" dirty="0" err="1"/>
              <a:t>windows</a:t>
            </a:r>
            <a:r>
              <a:rPr lang="fr-FR" dirty="0"/>
              <a:t>??  "run.sh" =&gt; "run.cmd"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BEFC4F-F0A3-4B3E-E814-5EF33928D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571" y="1416295"/>
            <a:ext cx="9436302" cy="529701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4E638C0-27EB-D9DB-F333-A2DC0502AF3F}"/>
              </a:ext>
            </a:extLst>
          </p:cNvPr>
          <p:cNvSpPr/>
          <p:nvPr/>
        </p:nvSpPr>
        <p:spPr>
          <a:xfrm>
            <a:off x="10112189" y="3393549"/>
            <a:ext cx="767704" cy="23471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4832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371D5-5411-772D-30FA-0F9AFD443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Toree</a:t>
            </a:r>
            <a:r>
              <a:rPr lang="fr-FR" dirty="0"/>
              <a:t> run.cmd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DDA1F-A10D-FBDC-4659-89DA99604A77}"/>
              </a:ext>
            </a:extLst>
          </p:cNvPr>
          <p:cNvSpPr txBox="1"/>
          <p:nvPr/>
        </p:nvSpPr>
        <p:spPr>
          <a:xfrm>
            <a:off x="1618536" y="1242020"/>
            <a:ext cx="9643089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echo</a:t>
            </a:r>
            <a:r>
              <a:rPr lang="fr-FR" dirty="0"/>
              <a:t> "... </a:t>
            </a:r>
            <a:r>
              <a:rPr lang="fr-FR" dirty="0" err="1"/>
              <a:t>executing</a:t>
            </a:r>
            <a:r>
              <a:rPr lang="fr-FR" dirty="0"/>
              <a:t> </a:t>
            </a:r>
            <a:r>
              <a:rPr lang="fr-FR" dirty="0" err="1"/>
              <a:t>Toree</a:t>
            </a:r>
            <a:r>
              <a:rPr lang="fr-FR" dirty="0"/>
              <a:t>/run.cmd"</a:t>
            </a:r>
          </a:p>
          <a:p>
            <a:r>
              <a:rPr lang="fr-FR" dirty="0" err="1"/>
              <a:t>echo</a:t>
            </a:r>
            <a:r>
              <a:rPr lang="fr-FR" dirty="0"/>
              <a:t> </a:t>
            </a:r>
          </a:p>
          <a:p>
            <a:endParaRPr lang="fr-FR" dirty="0"/>
          </a:p>
          <a:p>
            <a:r>
              <a:rPr lang="fr-FR" dirty="0"/>
              <a:t>set PROG_HOME=C:\ProgramData\jupyter\kernels\apache_toree_scala</a:t>
            </a:r>
          </a:p>
          <a:p>
            <a:r>
              <a:rPr lang="fr-FR" dirty="0"/>
              <a:t>set TOREE_ASSEMBLY=%PROG_HOME%\lib\toree-assembly-0.5.0-incubating.jar</a:t>
            </a:r>
          </a:p>
          <a:p>
            <a:r>
              <a:rPr lang="fr-FR" dirty="0"/>
              <a:t>set PYTHONHASHSEED=0</a:t>
            </a:r>
          </a:p>
          <a:p>
            <a:r>
              <a:rPr lang="fr-FR" dirty="0"/>
              <a:t>set _JAVA_OPTIONS=-</a:t>
            </a:r>
            <a:r>
              <a:rPr lang="fr-FR" dirty="0" err="1"/>
              <a:t>Dscala.usejavacp</a:t>
            </a:r>
            <a:r>
              <a:rPr lang="fr-FR" dirty="0"/>
              <a:t>=</a:t>
            </a:r>
            <a:r>
              <a:rPr lang="fr-FR" dirty="0" err="1"/>
              <a:t>true</a:t>
            </a:r>
            <a:endParaRPr lang="fr-FR" dirty="0"/>
          </a:p>
          <a:p>
            <a:r>
              <a:rPr lang="fr-FR" dirty="0"/>
              <a:t>if "%SPARK_OPTS%"=="" set SPARK_OPTS=%__TOREE_SPARK_OPTS__%</a:t>
            </a:r>
          </a:p>
          <a:p>
            <a:r>
              <a:rPr lang="fr-FR" dirty="0"/>
              <a:t>if "%TOREE_OPTS%"=="" set TOREE_OPTS=%__TOREE_OPTS__%</a:t>
            </a:r>
          </a:p>
          <a:p>
            <a:endParaRPr lang="fr-FR" dirty="0"/>
          </a:p>
          <a:p>
            <a:r>
              <a:rPr lang="fr-FR" dirty="0" err="1"/>
              <a:t>echo</a:t>
            </a:r>
            <a:r>
              <a:rPr lang="fr-FR" dirty="0"/>
              <a:t> JAVA_HOME: %JAVA_HOME%</a:t>
            </a:r>
          </a:p>
          <a:p>
            <a:r>
              <a:rPr lang="fr-FR" dirty="0" err="1"/>
              <a:t>echo</a:t>
            </a:r>
            <a:r>
              <a:rPr lang="fr-FR" dirty="0"/>
              <a:t> SPARK_HOME: %SPARK_HOME%</a:t>
            </a:r>
          </a:p>
          <a:p>
            <a:r>
              <a:rPr lang="fr-FR" dirty="0" err="1"/>
              <a:t>echo</a:t>
            </a:r>
            <a:r>
              <a:rPr lang="fr-FR" dirty="0"/>
              <a:t> HADOOP_HOME: %HADOOP_HOME%</a:t>
            </a:r>
          </a:p>
          <a:p>
            <a:r>
              <a:rPr lang="fr-FR" dirty="0" err="1"/>
              <a:t>echo</a:t>
            </a:r>
            <a:r>
              <a:rPr lang="fr-FR" dirty="0"/>
              <a:t> TOREE_ASSEMBLY: %TOREE_ASSEMBLY%</a:t>
            </a:r>
          </a:p>
          <a:p>
            <a:r>
              <a:rPr lang="fr-FR" dirty="0" err="1"/>
              <a:t>echo</a:t>
            </a:r>
            <a:r>
              <a:rPr lang="fr-FR" dirty="0"/>
              <a:t> ... "%SPARK_HOME%\bin\</a:t>
            </a:r>
            <a:r>
              <a:rPr lang="fr-FR" dirty="0" err="1"/>
              <a:t>spark-submit</a:t>
            </a:r>
            <a:r>
              <a:rPr lang="fr-FR" dirty="0"/>
              <a:t>" --</a:t>
            </a:r>
            <a:r>
              <a:rPr lang="fr-FR" dirty="0" err="1"/>
              <a:t>name</a:t>
            </a:r>
            <a:r>
              <a:rPr lang="fr-FR" dirty="0"/>
              <a:t> "Apache-</a:t>
            </a:r>
            <a:r>
              <a:rPr lang="fr-FR" dirty="0" err="1"/>
              <a:t>Toree</a:t>
            </a:r>
            <a:r>
              <a:rPr lang="fr-FR" dirty="0"/>
              <a:t>" ^</a:t>
            </a:r>
          </a:p>
          <a:p>
            <a:r>
              <a:rPr lang="fr-FR" dirty="0"/>
              <a:t>	%SPARK_OPTS% --class </a:t>
            </a:r>
            <a:r>
              <a:rPr lang="fr-FR" dirty="0" err="1"/>
              <a:t>org.apache.toree.Main</a:t>
            </a:r>
            <a:r>
              <a:rPr lang="fr-FR" dirty="0"/>
              <a:t> "%TOREE_ASSEMBLY%" %TOREE_OPTS% %*</a:t>
            </a:r>
          </a:p>
          <a:p>
            <a:endParaRPr lang="fr-FR" dirty="0"/>
          </a:p>
          <a:p>
            <a:r>
              <a:rPr lang="fr-FR" dirty="0"/>
              <a:t>"%SPARK_HOME%\bin\</a:t>
            </a:r>
            <a:r>
              <a:rPr lang="fr-FR" dirty="0" err="1"/>
              <a:t>spark-submit</a:t>
            </a:r>
            <a:r>
              <a:rPr lang="fr-FR" dirty="0"/>
              <a:t>" --</a:t>
            </a:r>
            <a:r>
              <a:rPr lang="fr-FR" dirty="0" err="1"/>
              <a:t>name</a:t>
            </a:r>
            <a:r>
              <a:rPr lang="fr-FR" dirty="0"/>
              <a:t> "Apache-</a:t>
            </a:r>
            <a:r>
              <a:rPr lang="fr-FR" dirty="0" err="1"/>
              <a:t>Toree</a:t>
            </a:r>
            <a:r>
              <a:rPr lang="fr-FR" dirty="0"/>
              <a:t>" ^</a:t>
            </a:r>
          </a:p>
          <a:p>
            <a:r>
              <a:rPr lang="fr-FR" dirty="0"/>
              <a:t>	%SPARK_OPTS% --class </a:t>
            </a:r>
            <a:r>
              <a:rPr lang="fr-FR" dirty="0" err="1"/>
              <a:t>org.apache.toree.Main</a:t>
            </a:r>
            <a:r>
              <a:rPr lang="fr-FR" dirty="0"/>
              <a:t> "%TOREE_ASSEMBLY%" %TOREE_OPTS% %*</a:t>
            </a:r>
          </a:p>
        </p:txBody>
      </p:sp>
    </p:spTree>
    <p:extLst>
      <p:ext uri="{BB962C8B-B14F-4D97-AF65-F5344CB8AC3E}">
        <p14:creationId xmlns:p14="http://schemas.microsoft.com/office/powerpoint/2010/main" val="157301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C8F6C-ABC9-26A8-370C-F0AF74A75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new Notebook &gt; change Kernel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92F4F7-399E-1098-B0BD-E4996F072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521" y="1292220"/>
            <a:ext cx="10828958" cy="54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59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6BF20-1677-FB0B-3697-C93A4BE77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752"/>
            <a:ext cx="9983015" cy="2598118"/>
          </a:xfrm>
        </p:spPr>
        <p:txBody>
          <a:bodyPr/>
          <a:lstStyle/>
          <a:p>
            <a:r>
              <a:rPr lang="fr-FR" dirty="0"/>
              <a:t>ERROR ... as of version 0.5, </a:t>
            </a:r>
            <a:r>
              <a:rPr lang="fr-FR" dirty="0" err="1"/>
              <a:t>Toree</a:t>
            </a:r>
            <a:r>
              <a:rPr lang="fr-FR" dirty="0"/>
              <a:t> support </a:t>
            </a:r>
            <a:r>
              <a:rPr lang="fr-FR" dirty="0" err="1"/>
              <a:t>only</a:t>
            </a:r>
            <a:r>
              <a:rPr lang="fr-FR" dirty="0"/>
              <a:t> Spark 2 !!</a:t>
            </a:r>
            <a:br>
              <a:rPr lang="fr-FR" dirty="0"/>
            </a:br>
            <a:r>
              <a:rPr lang="fr-FR" dirty="0"/>
              <a:t>for </a:t>
            </a:r>
            <a:r>
              <a:rPr lang="fr-FR" dirty="0" err="1"/>
              <a:t>spark</a:t>
            </a:r>
            <a:r>
              <a:rPr lang="fr-FR" dirty="0"/>
              <a:t> 3.5 </a:t>
            </a:r>
            <a:r>
              <a:rPr lang="fr-FR" dirty="0" err="1"/>
              <a:t>with</a:t>
            </a:r>
            <a:r>
              <a:rPr lang="fr-FR" dirty="0"/>
              <a:t> scala 2.13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need</a:t>
            </a:r>
            <a:r>
              <a:rPr lang="fr-FR" dirty="0"/>
              <a:t> to patch + recompile </a:t>
            </a:r>
            <a:r>
              <a:rPr lang="fr-FR" dirty="0" err="1"/>
              <a:t>yourself</a:t>
            </a:r>
            <a:r>
              <a:rPr lang="fr-FR" dirty="0"/>
              <a:t> 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B9A917-2CC2-B4C3-8664-CD0CE651F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848" y="2980166"/>
            <a:ext cx="5939150" cy="3557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A8A3B9-6FD5-70C5-6788-90D3C782A527}"/>
              </a:ext>
            </a:extLst>
          </p:cNvPr>
          <p:cNvSpPr txBox="1"/>
          <p:nvPr/>
        </p:nvSpPr>
        <p:spPr>
          <a:xfrm>
            <a:off x="1442503" y="4293279"/>
            <a:ext cx="3317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have to </a:t>
            </a:r>
            <a:r>
              <a:rPr lang="fr-FR" dirty="0" err="1"/>
              <a:t>wait</a:t>
            </a:r>
            <a:r>
              <a:rPr lang="fr-FR" dirty="0"/>
              <a:t> (or </a:t>
            </a:r>
            <a:r>
              <a:rPr lang="fr-FR" dirty="0" err="1"/>
              <a:t>contribute</a:t>
            </a:r>
            <a:r>
              <a:rPr lang="fr-FR" dirty="0"/>
              <a:t> more)</a:t>
            </a:r>
          </a:p>
          <a:p>
            <a:r>
              <a:rPr lang="fr-FR" dirty="0"/>
              <a:t>to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PullRequest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4629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D3A76C-0BC2-AE53-1170-E1B0F2D43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B2F9-0DF4-3220-8BE8-A64A5D3A1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2" y="1856526"/>
            <a:ext cx="10550236" cy="2578558"/>
          </a:xfrm>
        </p:spPr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3 alternative : </a:t>
            </a:r>
            <a:r>
              <a:rPr lang="fr-FR" dirty="0" err="1"/>
              <a:t>almond</a:t>
            </a:r>
            <a:r>
              <a:rPr lang="fr-FR" dirty="0"/>
              <a:t> kernel </a:t>
            </a:r>
            <a:br>
              <a:rPr lang="fr-FR" dirty="0"/>
            </a:br>
            <a:r>
              <a:rPr lang="fr-FR" dirty="0"/>
              <a:t>                                + "</a:t>
            </a:r>
            <a:r>
              <a:rPr lang="fr-FR" dirty="0" err="1"/>
              <a:t>almound-spark</a:t>
            </a:r>
            <a:r>
              <a:rPr lang="fr-FR" dirty="0"/>
              <a:t>" module</a:t>
            </a:r>
            <a:br>
              <a:rPr lang="fr-FR" dirty="0"/>
            </a:br>
            <a:br>
              <a:rPr lang="fr-FR" dirty="0"/>
            </a:br>
            <a:r>
              <a:rPr lang="fr-FR" dirty="0"/>
              <a:t>for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spark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scala langage</a:t>
            </a:r>
          </a:p>
        </p:txBody>
      </p:sp>
    </p:spTree>
    <p:extLst>
      <p:ext uri="{BB962C8B-B14F-4D97-AF65-F5344CB8AC3E}">
        <p14:creationId xmlns:p14="http://schemas.microsoft.com/office/powerpoint/2010/main" val="349170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12956-CB65-D804-872E-7F030CAF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1 : </a:t>
            </a:r>
            <a:r>
              <a:rPr lang="fr-FR" dirty="0" err="1"/>
              <a:t>install</a:t>
            </a:r>
            <a:r>
              <a:rPr lang="fr-FR" dirty="0"/>
              <a:t> python   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simplest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, not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AnaConda</a:t>
            </a:r>
            <a:r>
              <a:rPr lang="fr-FR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6C70DA-7FFE-E89A-2FAD-85230C28D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451" y="1817864"/>
            <a:ext cx="9960842" cy="484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2215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9B873-D815-DA25-69F3-37FD8E514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http://almond.sh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70DE2-63B6-9D8A-D20E-FEDB5B190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860" y="1447502"/>
            <a:ext cx="10112940" cy="491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009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E50F1-43FC-DE30-3ADE-F735B01F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Install </a:t>
            </a:r>
            <a:r>
              <a:rPr lang="fr-FR" dirty="0" err="1"/>
              <a:t>Almond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5640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7EED2-35E3-6C5C-2203-C653291BC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414" y="1988551"/>
            <a:ext cx="10515600" cy="1325563"/>
          </a:xfrm>
        </p:spPr>
        <p:txBody>
          <a:bodyPr/>
          <a:lstStyle/>
          <a:p>
            <a:r>
              <a:rPr lang="fr-FR" dirty="0"/>
              <a:t>TODO ... WORK IN PROGRESS</a:t>
            </a:r>
          </a:p>
        </p:txBody>
      </p:sp>
    </p:spTree>
    <p:extLst>
      <p:ext uri="{BB962C8B-B14F-4D97-AF65-F5344CB8AC3E}">
        <p14:creationId xmlns:p14="http://schemas.microsoft.com/office/powerpoint/2010/main" val="13982361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FA214-4FEF-DF09-4D3B-2ADD743A7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1522B-77C9-ACA3-BEFF-CDAE601FB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2" y="1856526"/>
            <a:ext cx="10555126" cy="1664158"/>
          </a:xfrm>
        </p:spPr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3 alternative : </a:t>
            </a:r>
            <a:r>
              <a:rPr lang="fr-FR" dirty="0" err="1"/>
              <a:t>spylon</a:t>
            </a:r>
            <a:r>
              <a:rPr lang="fr-FR" dirty="0"/>
              <a:t> kernel </a:t>
            </a:r>
            <a:br>
              <a:rPr lang="fr-FR" dirty="0"/>
            </a:br>
            <a:r>
              <a:rPr lang="fr-FR" dirty="0"/>
              <a:t>for </a:t>
            </a:r>
            <a:r>
              <a:rPr lang="fr-FR" dirty="0" err="1"/>
              <a:t>spark</a:t>
            </a:r>
            <a:r>
              <a:rPr lang="fr-FR" dirty="0"/>
              <a:t> + scala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18854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12956-CB65-D804-872E-7F030CAFC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3549" cy="1325563"/>
          </a:xfrm>
        </p:spPr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3 alternative : </a:t>
            </a:r>
            <a:r>
              <a:rPr lang="fr-FR" dirty="0" err="1"/>
              <a:t>install</a:t>
            </a:r>
            <a:r>
              <a:rPr lang="fr-FR" dirty="0"/>
              <a:t> </a:t>
            </a:r>
            <a:r>
              <a:rPr lang="fr-FR" dirty="0" err="1"/>
              <a:t>jupyter</a:t>
            </a:r>
            <a:r>
              <a:rPr lang="fr-FR" dirty="0"/>
              <a:t> </a:t>
            </a:r>
            <a:r>
              <a:rPr lang="fr-FR" dirty="0" err="1"/>
              <a:t>spylon_kernel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(for </a:t>
            </a:r>
            <a:r>
              <a:rPr lang="fr-FR" dirty="0" err="1"/>
              <a:t>using</a:t>
            </a:r>
            <a:r>
              <a:rPr lang="fr-FR" dirty="0"/>
              <a:t> Spark </a:t>
            </a:r>
            <a:r>
              <a:rPr lang="fr-FR" dirty="0" err="1"/>
              <a:t>with</a:t>
            </a:r>
            <a:r>
              <a:rPr lang="fr-FR" dirty="0"/>
              <a:t> Scala langage)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2B63FA-4219-428F-DB90-6AF3BE1E0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3898"/>
            <a:ext cx="12192000" cy="18674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63980B-612C-B235-07B5-A5781068E1F5}"/>
              </a:ext>
            </a:extLst>
          </p:cNvPr>
          <p:cNvSpPr txBox="1"/>
          <p:nvPr/>
        </p:nvSpPr>
        <p:spPr>
          <a:xfrm>
            <a:off x="1915610" y="2599849"/>
            <a:ext cx="915334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/>
              <a:t>python –m </a:t>
            </a:r>
            <a:r>
              <a:rPr lang="fr-FR" sz="4400" b="1" dirty="0" err="1"/>
              <a:t>spylon_kernel</a:t>
            </a:r>
            <a:r>
              <a:rPr lang="fr-FR" sz="4400" b="1" dirty="0"/>
              <a:t> </a:t>
            </a:r>
            <a:r>
              <a:rPr lang="fr-FR" sz="4400" b="1" dirty="0" err="1"/>
              <a:t>install</a:t>
            </a:r>
            <a:r>
              <a:rPr lang="fr-FR" sz="4400" b="1" dirty="0"/>
              <a:t> --user</a:t>
            </a:r>
            <a:endParaRPr lang="fr-FR" sz="3200" b="1" dirty="0"/>
          </a:p>
          <a:p>
            <a:endParaRPr lang="fr-FR" sz="3200" dirty="0"/>
          </a:p>
          <a:p>
            <a:r>
              <a:rPr lang="fr-FR" sz="3200" dirty="0"/>
              <a:t>(or   </a:t>
            </a:r>
            <a:r>
              <a:rPr lang="fr-FR" sz="3200" dirty="0" err="1"/>
              <a:t>pip</a:t>
            </a:r>
            <a:r>
              <a:rPr lang="fr-FR" sz="3200" dirty="0"/>
              <a:t> </a:t>
            </a:r>
            <a:r>
              <a:rPr lang="fr-FR" sz="3200" dirty="0" err="1"/>
              <a:t>install</a:t>
            </a:r>
            <a:r>
              <a:rPr lang="fr-FR" sz="3200" dirty="0"/>
              <a:t> </a:t>
            </a:r>
            <a:r>
              <a:rPr lang="fr-FR" sz="3200" dirty="0" err="1"/>
              <a:t>spylon_kernel</a:t>
            </a:r>
            <a:r>
              <a:rPr lang="fr-FR" sz="3200" dirty="0"/>
              <a:t> –user  )</a:t>
            </a:r>
          </a:p>
        </p:txBody>
      </p:sp>
    </p:spTree>
    <p:extLst>
      <p:ext uri="{BB962C8B-B14F-4D97-AF65-F5344CB8AC3E}">
        <p14:creationId xmlns:p14="http://schemas.microsoft.com/office/powerpoint/2010/main" val="35955415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455A9-1D0E-CA3A-0500-4C31A23A2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3 … </a:t>
            </a:r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spylon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76D8E-A52C-6AC6-9DA2-8B6B457BD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" y="1163150"/>
            <a:ext cx="4150319" cy="22658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97893BF-4EDC-3C3F-2897-302073B80EC3}"/>
              </a:ext>
            </a:extLst>
          </p:cNvPr>
          <p:cNvSpPr/>
          <p:nvPr/>
        </p:nvSpPr>
        <p:spPr>
          <a:xfrm>
            <a:off x="2061313" y="1986118"/>
            <a:ext cx="1914151" cy="3217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89AA8E-61CF-B9B6-B803-3F417A33E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004" y="2775368"/>
            <a:ext cx="4750394" cy="371750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6124825-376A-BF15-BCA7-AF810C659E30}"/>
              </a:ext>
            </a:extLst>
          </p:cNvPr>
          <p:cNvCxnSpPr>
            <a:cxnSpLocks/>
          </p:cNvCxnSpPr>
          <p:nvPr/>
        </p:nvCxnSpPr>
        <p:spPr>
          <a:xfrm>
            <a:off x="3753016" y="2289973"/>
            <a:ext cx="807187" cy="1629142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C91D523-6789-4283-7B65-51FCECB83876}"/>
              </a:ext>
            </a:extLst>
          </p:cNvPr>
          <p:cNvCxnSpPr>
            <a:cxnSpLocks/>
          </p:cNvCxnSpPr>
          <p:nvPr/>
        </p:nvCxnSpPr>
        <p:spPr>
          <a:xfrm>
            <a:off x="4476715" y="3934688"/>
            <a:ext cx="91439" cy="1009671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DD60523-E8BC-C9A3-C6B0-A59CF4CF1402}"/>
              </a:ext>
            </a:extLst>
          </p:cNvPr>
          <p:cNvSpPr/>
          <p:nvPr/>
        </p:nvSpPr>
        <p:spPr>
          <a:xfrm>
            <a:off x="4739050" y="5117440"/>
            <a:ext cx="1914151" cy="3217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092E98F-F7CD-D553-36DE-8C2DF6B59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315" y="1506067"/>
            <a:ext cx="3916491" cy="152338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FD5FDDE-E721-863C-6932-C402271897DF}"/>
              </a:ext>
            </a:extLst>
          </p:cNvPr>
          <p:cNvCxnSpPr>
            <a:cxnSpLocks/>
          </p:cNvCxnSpPr>
          <p:nvPr/>
        </p:nvCxnSpPr>
        <p:spPr>
          <a:xfrm flipV="1">
            <a:off x="8881607" y="3029447"/>
            <a:ext cx="1971923" cy="2703443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F94639C-C905-29DD-4721-9F6EA17F1B27}"/>
              </a:ext>
            </a:extLst>
          </p:cNvPr>
          <p:cNvSpPr/>
          <p:nvPr/>
        </p:nvSpPr>
        <p:spPr>
          <a:xfrm>
            <a:off x="9867569" y="2456953"/>
            <a:ext cx="1836752" cy="3659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8824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1F9AA-270E-F7E1-E883-EA695509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3 … </a:t>
            </a:r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Spylon</a:t>
            </a:r>
            <a:r>
              <a:rPr lang="fr-FR" dirty="0"/>
              <a:t> .. Write Scala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24CF93-0A7A-151F-6D5D-E405C4DF6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1751"/>
            <a:ext cx="5707154" cy="186724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E7C2ACB-34AB-7F9F-31DC-9B6F9E2E765C}"/>
              </a:ext>
            </a:extLst>
          </p:cNvPr>
          <p:cNvSpPr/>
          <p:nvPr/>
        </p:nvSpPr>
        <p:spPr>
          <a:xfrm>
            <a:off x="1921959" y="2262022"/>
            <a:ext cx="3341804" cy="3460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CCDC06-AB6A-AB0F-3E03-C2229D4E2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312" y="3692282"/>
            <a:ext cx="7773074" cy="2800593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728DB67-A579-995D-2A25-5F0F0DB736BA}"/>
              </a:ext>
            </a:extLst>
          </p:cNvPr>
          <p:cNvCxnSpPr>
            <a:cxnSpLocks/>
          </p:cNvCxnSpPr>
          <p:nvPr/>
        </p:nvCxnSpPr>
        <p:spPr>
          <a:xfrm>
            <a:off x="500932" y="1781092"/>
            <a:ext cx="1421027" cy="34985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5680389-5F2A-BF39-BFB6-42B2DCAD29BA}"/>
              </a:ext>
            </a:extLst>
          </p:cNvPr>
          <p:cNvSpPr txBox="1"/>
          <p:nvPr/>
        </p:nvSpPr>
        <p:spPr>
          <a:xfrm>
            <a:off x="7032923" y="2495375"/>
            <a:ext cx="1834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Type SCALA code </a:t>
            </a:r>
            <a:br>
              <a:rPr lang="fr-FR" dirty="0"/>
            </a:br>
            <a:r>
              <a:rPr lang="fr-FR" dirty="0"/>
              <a:t>… </a:t>
            </a:r>
            <a:r>
              <a:rPr lang="fr-FR" dirty="0" err="1"/>
              <a:t>Shift+Enter</a:t>
            </a:r>
            <a:endParaRPr lang="fr-FR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0D878C2-920A-FD37-1BEF-0E690CD66CA1}"/>
              </a:ext>
            </a:extLst>
          </p:cNvPr>
          <p:cNvCxnSpPr>
            <a:cxnSpLocks/>
          </p:cNvCxnSpPr>
          <p:nvPr/>
        </p:nvCxnSpPr>
        <p:spPr>
          <a:xfrm flipH="1">
            <a:off x="5502303" y="1930836"/>
            <a:ext cx="1789043" cy="52173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3744F54-9924-ADDE-0734-814D20F56235}"/>
              </a:ext>
            </a:extLst>
          </p:cNvPr>
          <p:cNvCxnSpPr>
            <a:cxnSpLocks/>
          </p:cNvCxnSpPr>
          <p:nvPr/>
        </p:nvCxnSpPr>
        <p:spPr>
          <a:xfrm>
            <a:off x="3363402" y="2715856"/>
            <a:ext cx="1232452" cy="201595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2C99783-0647-29A7-9E5C-B1B5DDD52D1C}"/>
              </a:ext>
            </a:extLst>
          </p:cNvPr>
          <p:cNvSpPr txBox="1"/>
          <p:nvPr/>
        </p:nvSpPr>
        <p:spPr>
          <a:xfrm>
            <a:off x="1921959" y="4839642"/>
            <a:ext cx="1915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Get</a:t>
            </a:r>
            <a:r>
              <a:rPr lang="fr-FR" dirty="0"/>
              <a:t> Spark process </a:t>
            </a:r>
            <a:br>
              <a:rPr lang="fr-FR" dirty="0"/>
            </a:br>
            <a:r>
              <a:rPr lang="fr-FR" dirty="0"/>
              <a:t>(Scala </a:t>
            </a:r>
            <a:r>
              <a:rPr lang="fr-FR" dirty="0" err="1"/>
              <a:t>interpreter</a:t>
            </a:r>
            <a:r>
              <a:rPr lang="fr-FR" dirty="0"/>
              <a:t>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4C65162-3EBE-22C2-8CC8-C35D5ECED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6779" y="1568958"/>
            <a:ext cx="3724964" cy="91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661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1F9AA-270E-F7E1-E883-EA695509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3 … </a:t>
            </a:r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Spylon</a:t>
            </a:r>
            <a:r>
              <a:rPr lang="fr-FR" dirty="0"/>
              <a:t> .. Write Scala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6BAA5F-2A5F-BEA1-1B29-901A4409B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759" y="1410417"/>
            <a:ext cx="9645917" cy="54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9732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AFE21-7BDF-E49A-2917-E10A2F1CA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SQL "Hello World"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68FC0-FFBC-5BD6-3AEB-6DE525FC8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00" y="1767696"/>
            <a:ext cx="11876799" cy="3322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54CCBB-56E9-2988-AB47-AF686AAFA8A0}"/>
              </a:ext>
            </a:extLst>
          </p:cNvPr>
          <p:cNvSpPr txBox="1"/>
          <p:nvPr/>
        </p:nvSpPr>
        <p:spPr>
          <a:xfrm>
            <a:off x="3216322" y="5918579"/>
            <a:ext cx="4400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take</a:t>
            </a:r>
            <a:r>
              <a:rPr lang="fr-FR" dirty="0"/>
              <a:t> 1 minute to start ... </a:t>
            </a:r>
            <a:r>
              <a:rPr lang="fr-FR" dirty="0" err="1"/>
              <a:t>spark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starting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87618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386D9-174C-9F55-06E3-E3A6440F6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TroubleShooting</a:t>
            </a:r>
            <a:r>
              <a:rPr lang="fr-FR" dirty="0"/>
              <a:t> ???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B50ACC-BA57-B7F4-5FD2-0D68AF1D1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579" y="1592146"/>
            <a:ext cx="9694460" cy="49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148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12956-CB65-D804-872E-7F030CAF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2 : </a:t>
            </a:r>
            <a:r>
              <a:rPr lang="fr-FR" dirty="0" err="1"/>
              <a:t>install</a:t>
            </a:r>
            <a:r>
              <a:rPr lang="fr-FR" dirty="0"/>
              <a:t> </a:t>
            </a:r>
            <a:r>
              <a:rPr lang="fr-FR" dirty="0" err="1"/>
              <a:t>jupyter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DC610A-4A1D-5ADD-60A7-A0FD95159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465" y="2530581"/>
            <a:ext cx="4665734" cy="28922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CB63E4-52F6-5FA5-4714-2C5F45329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1" y="2662122"/>
            <a:ext cx="6847163" cy="262912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423CAE6-49D9-F224-8A70-8771E730C9F4}"/>
              </a:ext>
            </a:extLst>
          </p:cNvPr>
          <p:cNvCxnSpPr>
            <a:cxnSpLocks/>
          </p:cNvCxnSpPr>
          <p:nvPr/>
        </p:nvCxnSpPr>
        <p:spPr>
          <a:xfrm>
            <a:off x="6822219" y="1558456"/>
            <a:ext cx="1280160" cy="898497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D8B0A1B-A82B-3713-85D2-1D75EF4A3361}"/>
              </a:ext>
            </a:extLst>
          </p:cNvPr>
          <p:cNvCxnSpPr>
            <a:cxnSpLocks/>
          </p:cNvCxnSpPr>
          <p:nvPr/>
        </p:nvCxnSpPr>
        <p:spPr>
          <a:xfrm flipH="1">
            <a:off x="4269850" y="1558456"/>
            <a:ext cx="1948070" cy="972125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3B19F25-566F-82B2-8844-5042AFFA866D}"/>
              </a:ext>
            </a:extLst>
          </p:cNvPr>
          <p:cNvSpPr txBox="1"/>
          <p:nvPr/>
        </p:nvSpPr>
        <p:spPr>
          <a:xfrm>
            <a:off x="6473937" y="1123354"/>
            <a:ext cx="3584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Choose</a:t>
            </a:r>
            <a:r>
              <a:rPr lang="fr-FR" dirty="0"/>
              <a:t> class </a:t>
            </a:r>
            <a:r>
              <a:rPr lang="fr-FR" dirty="0" err="1"/>
              <a:t>Jupyter</a:t>
            </a:r>
            <a:r>
              <a:rPr lang="fr-FR" dirty="0"/>
              <a:t> Notebook… OK</a:t>
            </a:r>
          </a:p>
        </p:txBody>
      </p:sp>
    </p:spTree>
    <p:extLst>
      <p:ext uri="{BB962C8B-B14F-4D97-AF65-F5344CB8AC3E}">
        <p14:creationId xmlns:p14="http://schemas.microsoft.com/office/powerpoint/2010/main" val="20300964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5FE19-A85F-201F-2DDA-86108C742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46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Spylon</a:t>
            </a:r>
            <a:r>
              <a:rPr lang="fr-FR" dirty="0"/>
              <a:t> ERROR for </a:t>
            </a:r>
            <a:r>
              <a:rPr lang="fr-FR" dirty="0" err="1"/>
              <a:t>spark</a:t>
            </a:r>
            <a:r>
              <a:rPr lang="fr-FR" dirty="0"/>
              <a:t> 3.5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BE9E40-D80E-F18C-D5D1-E6F4EFE59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173" y="1481748"/>
            <a:ext cx="7627556" cy="501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733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12956-CB65-D804-872E-7F030CAFC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2" y="1856526"/>
            <a:ext cx="10515600" cy="1325563"/>
          </a:xfrm>
        </p:spPr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3 alternative : kernel for </a:t>
            </a:r>
            <a:r>
              <a:rPr lang="fr-FR" dirty="0" err="1"/>
              <a:t>pyspark</a:t>
            </a:r>
            <a:br>
              <a:rPr lang="fr-FR" dirty="0"/>
            </a:br>
            <a:r>
              <a:rPr lang="fr-FR" dirty="0"/>
              <a:t>(for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PySpark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Python langage)</a:t>
            </a:r>
          </a:p>
        </p:txBody>
      </p:sp>
    </p:spTree>
    <p:extLst>
      <p:ext uri="{BB962C8B-B14F-4D97-AF65-F5344CB8AC3E}">
        <p14:creationId xmlns:p14="http://schemas.microsoft.com/office/powerpoint/2010/main" val="15789670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2D337-C6E2-1D8F-2979-5AD17B3DA2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093F6-4E79-60B3-6EF9-B8E6AFB16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414" y="1988551"/>
            <a:ext cx="10515600" cy="1325563"/>
          </a:xfrm>
        </p:spPr>
        <p:txBody>
          <a:bodyPr/>
          <a:lstStyle/>
          <a:p>
            <a:r>
              <a:rPr lang="fr-FR" dirty="0"/>
              <a:t>TODO ... WORK IN PROGRESS</a:t>
            </a:r>
          </a:p>
        </p:txBody>
      </p:sp>
    </p:spTree>
    <p:extLst>
      <p:ext uri="{BB962C8B-B14F-4D97-AF65-F5344CB8AC3E}">
        <p14:creationId xmlns:p14="http://schemas.microsoft.com/office/powerpoint/2010/main" val="258792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1F40-0870-0D56-AA30-BD980C531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Star </a:t>
            </a:r>
            <a:r>
              <a:rPr lang="fr-FR" dirty="0" err="1"/>
              <a:t>Jupyter</a:t>
            </a:r>
            <a:r>
              <a:rPr lang="fr-FR" dirty="0"/>
              <a:t> Notebook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A15CEA-4BBE-9F11-38C4-703FCC720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36" y="3648572"/>
            <a:ext cx="12192000" cy="19105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CE20B2-E470-08FB-E800-0FE0263D829D}"/>
              </a:ext>
            </a:extLst>
          </p:cNvPr>
          <p:cNvSpPr txBox="1"/>
          <p:nvPr/>
        </p:nvSpPr>
        <p:spPr>
          <a:xfrm>
            <a:off x="3646025" y="2315687"/>
            <a:ext cx="38940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b="1" dirty="0" err="1"/>
              <a:t>jupyter</a:t>
            </a:r>
            <a:r>
              <a:rPr lang="fr-FR" sz="4000" b="1" dirty="0"/>
              <a:t> notebook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B727DE-D42B-826A-A47F-F90DBD06A0DF}"/>
              </a:ext>
            </a:extLst>
          </p:cNvPr>
          <p:cNvSpPr txBox="1"/>
          <p:nvPr/>
        </p:nvSpPr>
        <p:spPr>
          <a:xfrm>
            <a:off x="3455043" y="5856790"/>
            <a:ext cx="4252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[[</a:t>
            </a:r>
            <a:r>
              <a:rPr lang="fr-FR" dirty="0" err="1"/>
              <a:t>truncated</a:t>
            </a:r>
            <a:r>
              <a:rPr lang="fr-FR" dirty="0"/>
              <a:t> logs ….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contains</a:t>
            </a:r>
            <a:r>
              <a:rPr lang="fr-FR" dirty="0"/>
              <a:t> </a:t>
            </a:r>
            <a:r>
              <a:rPr lang="fr-FR" dirty="0" err="1"/>
              <a:t>errors</a:t>
            </a:r>
            <a:r>
              <a:rPr lang="fr-FR" dirty="0"/>
              <a:t>?? ]]</a:t>
            </a:r>
          </a:p>
        </p:txBody>
      </p:sp>
    </p:spTree>
    <p:extLst>
      <p:ext uri="{BB962C8B-B14F-4D97-AF65-F5344CB8AC3E}">
        <p14:creationId xmlns:p14="http://schemas.microsoft.com/office/powerpoint/2010/main" val="758775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19E7C-CBAC-75B5-5812-989C42FC4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Jupyter</a:t>
            </a:r>
            <a:r>
              <a:rPr lang="fr-FR" dirty="0"/>
              <a:t> Notebook 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EC4128-7664-1361-6AFD-3200C7B1C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8822"/>
            <a:ext cx="12192000" cy="39655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7B57C7-5648-5268-4E67-48F97B76BC4A}"/>
              </a:ext>
            </a:extLst>
          </p:cNvPr>
          <p:cNvSpPr/>
          <p:nvPr/>
        </p:nvSpPr>
        <p:spPr>
          <a:xfrm>
            <a:off x="675862" y="5064981"/>
            <a:ext cx="8921362" cy="3180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3013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1F781-D373-413B-DD13-643A473F3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Creating</a:t>
            </a:r>
            <a:r>
              <a:rPr lang="fr-FR" dirty="0"/>
              <a:t> a new notebook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AF2797-B0B3-CAC5-2FC3-D855FC2CA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063" y="1609375"/>
            <a:ext cx="7920712" cy="41759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F9C17EA-986F-D07C-8EFC-9599E7B012FA}"/>
              </a:ext>
            </a:extLst>
          </p:cNvPr>
          <p:cNvSpPr/>
          <p:nvPr/>
        </p:nvSpPr>
        <p:spPr>
          <a:xfrm>
            <a:off x="6530134" y="3599928"/>
            <a:ext cx="2251276" cy="4166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561FE1-C30B-1F67-66FF-F2462A0AAC65}"/>
              </a:ext>
            </a:extLst>
          </p:cNvPr>
          <p:cNvSpPr/>
          <p:nvPr/>
        </p:nvSpPr>
        <p:spPr>
          <a:xfrm>
            <a:off x="2659174" y="3046650"/>
            <a:ext cx="577006" cy="3449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8DC4D6-988D-6A36-799E-5F5D40CE6C35}"/>
              </a:ext>
            </a:extLst>
          </p:cNvPr>
          <p:cNvSpPr/>
          <p:nvPr/>
        </p:nvSpPr>
        <p:spPr>
          <a:xfrm>
            <a:off x="2947677" y="3391584"/>
            <a:ext cx="903614" cy="2978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1501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23DD1-6726-D52E-A413-D78A5B734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56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3: </a:t>
            </a:r>
            <a:r>
              <a:rPr lang="fr-FR" dirty="0" err="1"/>
              <a:t>jupyter</a:t>
            </a:r>
            <a:r>
              <a:rPr lang="fr-FR" dirty="0"/>
              <a:t> </a:t>
            </a:r>
            <a:r>
              <a:rPr lang="fr-FR" dirty="0" err="1"/>
              <a:t>needs</a:t>
            </a:r>
            <a:r>
              <a:rPr lang="fr-FR" dirty="0"/>
              <a:t> kernels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1C7FB9-59E3-10BE-52EA-4E4BAD3C3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44" y="959898"/>
            <a:ext cx="11057578" cy="5818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060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5F70D-02FF-E4CB-2B56-78E8BD582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39B21-9291-C62A-AA91-37B7845D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5621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Step</a:t>
            </a:r>
            <a:r>
              <a:rPr lang="fr-FR" dirty="0"/>
              <a:t> 3: </a:t>
            </a:r>
            <a:r>
              <a:rPr lang="fr-FR" dirty="0" err="1"/>
              <a:t>list</a:t>
            </a:r>
            <a:r>
              <a:rPr lang="fr-FR" dirty="0"/>
              <a:t> of </a:t>
            </a:r>
            <a:r>
              <a:rPr lang="fr-FR" dirty="0" err="1"/>
              <a:t>community</a:t>
            </a:r>
            <a:r>
              <a:rPr lang="fr-FR" dirty="0"/>
              <a:t> </a:t>
            </a:r>
            <a:r>
              <a:rPr lang="fr-FR" dirty="0" err="1"/>
              <a:t>jupyter</a:t>
            </a:r>
            <a:r>
              <a:rPr lang="fr-FR" dirty="0"/>
              <a:t>-kernels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551167-EF8A-744C-A0AA-B70B7D2C2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309" y="1523148"/>
            <a:ext cx="9931021" cy="50177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9E9C274-EE85-2D69-759A-7C02C17947A9}"/>
              </a:ext>
            </a:extLst>
          </p:cNvPr>
          <p:cNvSpPr/>
          <p:nvPr/>
        </p:nvSpPr>
        <p:spPr>
          <a:xfrm>
            <a:off x="11186615" y="1846997"/>
            <a:ext cx="250209" cy="47903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5856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C4E67-ACC3-7877-D993-F4D7DDD8F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Jupyter</a:t>
            </a:r>
            <a:r>
              <a:rPr lang="fr-FR" dirty="0"/>
              <a:t> Kernels "*</a:t>
            </a:r>
            <a:r>
              <a:rPr lang="fr-FR" dirty="0" err="1"/>
              <a:t>spark</a:t>
            </a:r>
            <a:r>
              <a:rPr lang="fr-FR" dirty="0"/>
              <a:t>*"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AA974F-D466-482E-2D72-83699CE19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740" y="1079603"/>
            <a:ext cx="8649450" cy="15812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37C1D2-DD9F-1DE3-3D08-EF9CC15FA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7783" y="2798281"/>
            <a:ext cx="8611346" cy="11240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4476AF-74FE-2BC6-8D23-6444C6507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8740" y="4059719"/>
            <a:ext cx="8599915" cy="6553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22F9388-CD2D-9907-C2F0-62BCDD42D8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7783" y="4894336"/>
            <a:ext cx="8630398" cy="6668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67B356E-9D1D-7FE9-2B74-9560428D03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8740" y="5740384"/>
            <a:ext cx="8649450" cy="65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23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657</Words>
  <Application>Microsoft Office PowerPoint</Application>
  <PresentationFormat>Widescreen</PresentationFormat>
  <Paragraphs>89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Installing Jupyter Notebook for Spark</vt:lpstr>
      <vt:lpstr>Step 1 : install python    (simplest method, not using AnaConda)</vt:lpstr>
      <vt:lpstr>Step 2 : install jupyter</vt:lpstr>
      <vt:lpstr>Star Jupyter Notebook</vt:lpstr>
      <vt:lpstr>Jupyter Notebook ..</vt:lpstr>
      <vt:lpstr>Creating a new notebook</vt:lpstr>
      <vt:lpstr>Step 3: jupyter needs kernels</vt:lpstr>
      <vt:lpstr>Step 3: list of community jupyter-kernels</vt:lpstr>
      <vt:lpstr>Jupyter Kernels "*spark*"</vt:lpstr>
      <vt:lpstr>Jupyter Kernel(s)</vt:lpstr>
      <vt:lpstr>Step 3 alternative :  Apache Toree</vt:lpstr>
      <vt:lpstr>Install Toree</vt:lpstr>
      <vt:lpstr>Toree</vt:lpstr>
      <vt:lpstr>Check Toree install</vt:lpstr>
      <vt:lpstr>Toree for windows??  "run.sh" =&gt; "run.cmd"</vt:lpstr>
      <vt:lpstr>Toree run.cmd</vt:lpstr>
      <vt:lpstr>new Notebook &gt; change Kernel</vt:lpstr>
      <vt:lpstr>ERROR ... as of version 0.5, Toree support only Spark 2 !! for spark 3.5 with scala 2.13 =&gt; need to patch + recompile yourself !!</vt:lpstr>
      <vt:lpstr>Step 3 alternative : almond kernel                                  + "almound-spark" module  for using spark with scala langage</vt:lpstr>
      <vt:lpstr>http://almond.sh</vt:lpstr>
      <vt:lpstr>Install Almond</vt:lpstr>
      <vt:lpstr>TODO ... WORK IN PROGRESS</vt:lpstr>
      <vt:lpstr>Step 3 alternative : spylon kernel  for spark + scala </vt:lpstr>
      <vt:lpstr>Step 3 alternative : install jupyter spylon_kernel  (for using Spark with Scala langage)</vt:lpstr>
      <vt:lpstr>Step 3 … testing spylon</vt:lpstr>
      <vt:lpstr>Step 3 … Testing Spylon .. Write Scala</vt:lpstr>
      <vt:lpstr>Step 3 … Testing Spylon .. Write Scala</vt:lpstr>
      <vt:lpstr>Spark SQL "Hello World"</vt:lpstr>
      <vt:lpstr>TroubleShooting ???</vt:lpstr>
      <vt:lpstr>Spylon ERROR for spark 3.5</vt:lpstr>
      <vt:lpstr>Step 3 alternative : kernel for pyspark (for using PySpark with Python langage)</vt:lpstr>
      <vt:lpstr>TODO ... WORK IN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Installing Jupyter Notebook for Spark</dc:title>
  <dc:creator>NAUWYNCK Arnaud</dc:creator>
  <cp:lastModifiedBy>NAUWYNCK Arnaud</cp:lastModifiedBy>
  <cp:revision>21</cp:revision>
  <dcterms:created xsi:type="dcterms:W3CDTF">2023-09-06T21:12:38Z</dcterms:created>
  <dcterms:modified xsi:type="dcterms:W3CDTF">2024-10-28T22:03:29Z</dcterms:modified>
</cp:coreProperties>
</file>

<file path=docProps/thumbnail.jpeg>
</file>